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2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D6E71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36" y="1217448"/>
            <a:ext cx="8229600" cy="4939862"/>
          </a:xfrm>
          <a:prstGeom prst="rect">
            <a:avLst/>
          </a:prstGeom>
        </p:spPr>
        <p:txBody>
          <a:bodyPr lIns="91440" tIns="45720" rIns="91440" bIns="0"/>
          <a:lstStyle>
            <a:lvl1pPr>
              <a:lnSpc>
                <a:spcPts val="3000"/>
              </a:lnSpc>
              <a:spcAft>
                <a:spcPts val="1000"/>
              </a:spcAft>
              <a:defRPr sz="2300" b="1" i="0">
                <a:latin typeface="Arial"/>
                <a:cs typeface="Arial"/>
              </a:defRPr>
            </a:lvl1pPr>
            <a:lvl2pPr marL="0">
              <a:lnSpc>
                <a:spcPts val="2600"/>
              </a:lnSpc>
              <a:spcAft>
                <a:spcPts val="1400"/>
              </a:spcAft>
              <a:defRPr sz="1800">
                <a:latin typeface="Arial"/>
                <a:cs typeface="Arial"/>
              </a:defRPr>
            </a:lvl2pPr>
            <a:lvl3pPr marL="457200">
              <a:lnSpc>
                <a:spcPts val="2200"/>
              </a:lnSpc>
              <a:buClr>
                <a:srgbClr val="0083C5"/>
              </a:buClr>
              <a:buSzPct val="90000"/>
              <a:buFont typeface="Arial"/>
              <a:buChar char="•"/>
              <a:defRPr sz="1500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0" y="6483255"/>
            <a:ext cx="9144000" cy="374744"/>
          </a:xfrm>
          <a:prstGeom prst="rect">
            <a:avLst/>
          </a:prstGeom>
          <a:solidFill>
            <a:srgbClr val="27AAE1"/>
          </a:solidFill>
          <a:ln>
            <a:solidFill>
              <a:srgbClr val="27AAE1"/>
            </a:solidFill>
          </a:ln>
        </p:spPr>
        <p:txBody>
          <a:bodyPr vert="horz" lIns="365760" anchor="ctr" anchorCtr="0"/>
          <a:lstStyle>
            <a:lvl1pPr>
              <a:defRPr sz="1000">
                <a:solidFill>
                  <a:schemeClr val="bg1"/>
                </a:solidFill>
                <a:latin typeface="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6875463" y="6483350"/>
            <a:ext cx="21336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chemeClr val="bg1"/>
                </a:solidFill>
                <a:latin typeface="Calibri" pitchFamily="-105" charset="0"/>
              </a:defRPr>
            </a:lvl1pPr>
          </a:lstStyle>
          <a:p>
            <a:fld id="{D89550E2-65F5-4272-A503-B75042BBB8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839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3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8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5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1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A821-9255-4352-89C2-EF0F5D0FE8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914E-308D-4712-883C-51313239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824" y="1884785"/>
            <a:ext cx="9070176" cy="440405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bg1"/>
                </a:solidFill>
                <a:latin typeface="Frutiger LT Std 55 Roman" pitchFamily="34" charset="0"/>
                <a:ea typeface="ＭＳ Ｐゴシック" pitchFamily="-105" charset="-128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r>
              <a:rPr lang="en-US" sz="2800" dirty="0"/>
              <a:t>Bond Financing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763" y="1304340"/>
            <a:ext cx="7725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$3.5 Billion Scenario C – 4% Annual Average Increase</a:t>
            </a:r>
          </a:p>
        </p:txBody>
      </p:sp>
    </p:spTree>
    <p:extLst>
      <p:ext uri="{BB962C8B-B14F-4D97-AF65-F5344CB8AC3E}">
        <p14:creationId xmlns:p14="http://schemas.microsoft.com/office/powerpoint/2010/main" val="427000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Frutiger LT Std 55 Roman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MMorale</dc:creator>
  <cp:lastModifiedBy>Michaela Morales</cp:lastModifiedBy>
  <cp:revision>3</cp:revision>
  <dcterms:created xsi:type="dcterms:W3CDTF">2016-04-18T21:30:04Z</dcterms:created>
  <dcterms:modified xsi:type="dcterms:W3CDTF">2016-07-12T21:55:10Z</dcterms:modified>
</cp:coreProperties>
</file>